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87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0385C-DB46-7C41-B31E-B5A11345575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49FFA-A38E-EE4D-9E81-52FC3DBAD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9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49FFA-A38E-EE4D-9E81-52FC3DBAD4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0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F8EF-4B1C-A1FD-E65E-1FDFC8053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FA2E84-68FB-A127-E4A4-1A576F4EE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36AD4-0341-03C6-065F-A060B74C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34D5-7B18-BF58-5FAD-E8217D65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0FC2B-D4B0-5F87-C087-32A4D135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73B2-DD1C-1E49-86EF-53D54867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FDF7C-4E51-898E-E9B3-E6F96E968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3DCC1-F735-10A3-5914-51482460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2268-31A7-8A98-37C8-392C76DE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0C455-6453-A3C3-2AA7-AAD59922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4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8A6124-D4BB-9927-5E1A-B9F3FD1D0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B339C-55D2-6BD7-E76B-A7E6680F7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D111-A5E3-D9F5-4572-06FD0A84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AC558-579D-7745-8D7F-E3DF4ED4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88C2E-1A9D-EB2C-1664-5B8F6B87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9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E32F-F2C7-B582-48FA-5CF9398F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2FED-68C8-3F6A-BD9E-4EA81C2E0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DD27F-1D3B-19BE-2D5F-2B3B6F32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6C72B-7860-6AF7-C238-4678BC18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755C-0A9F-16CA-9C5D-910A4761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7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78CF-9AB8-4054-5F3F-B791B723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6BE86-9A51-5FAA-D115-CDFDF9996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28AA0-554B-DBAC-799E-C4E87DE6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29DEB-7D65-5E03-F8CC-ABC05057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CC64C-6D9A-7732-5FFC-63F804EE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FF91-4F58-E5D8-17C4-89C1A094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123EF-57F0-9A06-9DCF-A2C5EC0EC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131A9-F26E-73DE-F019-A5C4F1567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874DE-E3E8-0D2D-F352-48CAB013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DE2A5-DF1D-3DD0-BDD8-52958BBD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8131B-3119-C1F8-710D-381A7482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7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6D40-3AEF-2BD1-EC96-125CB9ED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FEFF8-946A-F1C7-4A16-7E1958507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DBF45-D11F-A7A2-039A-467854EA6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F37EA-FF6E-8679-7F81-BA16A6B30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D0E19-5354-3397-A25B-A7E5735A7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2C7EE-ACFD-8693-C2CA-AA9E6C2A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0FDD7-797B-8B21-03D7-50BFC0A5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25ABF-5E6A-8FC9-1571-118BD564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3083-829A-7826-9385-A05F56CE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1A2F0-05EC-FD56-502D-C34E6C3F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FAD05-2A7B-8B42-BFE2-B62BCC01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F3D03-9509-4B39-89EF-FB569270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9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14F84-C736-64E7-591A-1FA7A7BE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8D1B5-7025-64A8-94C9-208C52B9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7A3C5-1A34-829B-38DA-FD9EFDEAB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5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BE2EA-9CD4-CCB8-DC8D-1695BADD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8470-CDAE-D800-64C4-498D2C456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80D34-50E9-A911-3CE9-75218DA9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EAB41-0FD5-3155-20CD-5E1614B6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8FD42-9FC2-0003-9186-D6F8B55D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5FB82-06A1-EF86-A4D7-F5A68016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3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D7C4-C360-C34B-F037-78689599C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BD2C12-2810-BF92-93D5-77B331C2C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EE9E-ABA7-A3EA-144F-FAFC2C48F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CB9EF-9269-AD2E-BCDA-6350FD90A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A6504-79A9-D706-2171-4B1C2A736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E7541-F3AA-4FC9-E2EF-2168D85F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4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0D7CB0-C152-D159-24CF-9F4AA2AA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A46A3-6DA8-AE49-DC9F-56C2ADEDC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B8699-9D6E-E2B3-224B-55A372050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C9D19-D0FD-7142-92A9-CC87C2A9CEB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5EF8E-5A0B-E168-C67A-9BE70ED39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0DC31-5A1E-C116-EEE3-B17156F7F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6C07F-BE64-F146-8B5B-7058067D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58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976B-A04E-B35A-6B98-62ABC2CC9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85D96-BC2F-C10C-1E2B-4AC40EE5A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8E4BF-2FDD-3807-54EF-79716778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16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483D-FEB7-DC78-1F15-D36068AF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23E1D-1E4E-FBA6-C5CB-197565F89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21A4CE3-DE37-2147-DEA4-30E041E24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6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7E41-7630-714E-894C-BFE296F3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75EF5-5373-628D-4F70-77949AC4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3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92CA-35B8-4C79-2D18-6BD4CB70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6965B-54CC-1083-1E6C-2CF73F3E5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A4D72-9798-07BC-F1AF-530B288A6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67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1437-96FE-CECC-936D-70F6E1F0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C43AA0-5A35-EB77-4549-018EC14CC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0187"/>
          </a:xfrm>
        </p:spPr>
      </p:pic>
    </p:spTree>
    <p:extLst>
      <p:ext uri="{BB962C8B-B14F-4D97-AF65-F5344CB8AC3E}">
        <p14:creationId xmlns:p14="http://schemas.microsoft.com/office/powerpoint/2010/main" val="1658550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1519-DD5B-F66C-E545-7A4A72A2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1CFB7-24B2-8AD5-BDFE-10A1CDBD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219A6-0D12-78C6-A623-931E98F8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1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AA78-A39F-82B6-D3BC-CAF7EB20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8616-3EAF-EEB7-A44D-E58A5EA5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1AB54-EB4E-C746-3EAD-8263381F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3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EF58-9901-55E9-F956-C875FA8C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4F2D6-8696-B178-1073-1940CAA51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0187"/>
          </a:xfrm>
        </p:spPr>
      </p:pic>
    </p:spTree>
    <p:extLst>
      <p:ext uri="{BB962C8B-B14F-4D97-AF65-F5344CB8AC3E}">
        <p14:creationId xmlns:p14="http://schemas.microsoft.com/office/powerpoint/2010/main" val="1304297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3F32-88A8-F673-BBC7-799D5C695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3678B-F010-29D4-DFEF-34C27636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C31DA-1F09-5B67-9472-D071CA05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9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CF20-E34F-23DA-EA44-3F0E46C0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79D4-9C7D-A6C5-F530-85A3AF95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680C-D62E-36E0-EDD9-4F375C1C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88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FCA9-88D2-F328-343C-01D4C0C8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494C1-D111-391B-D6E0-A8F818214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5F0E1-3CF3-D773-4FDD-EB349CA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A112-8579-0009-9E40-24AB7D2E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2F05C-AFD9-FD27-83D4-5D77F2BE1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3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F74A-EE7A-4EAC-762C-B540AB55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042A9-B0AA-6ED7-9AA5-E3F754223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23750" cy="6858000"/>
          </a:xfrm>
        </p:spPr>
      </p:pic>
    </p:spTree>
    <p:extLst>
      <p:ext uri="{BB962C8B-B14F-4D97-AF65-F5344CB8AC3E}">
        <p14:creationId xmlns:p14="http://schemas.microsoft.com/office/powerpoint/2010/main" val="790615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2FD2-7574-EE0B-7440-4DA9B3EB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7068B-B889-C762-DD70-C9ECC5A94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2BCA9-5A30-5B0F-F0C8-4D68A5EC2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3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F24B-FAAC-0DF5-9021-E1ABDFE9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67040-0E6F-983B-3071-42C72A49B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CAC17-4365-A59A-81A1-22BB9022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13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3E1E-4604-70FA-3ED6-C9340928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47A3CB-9959-77EC-37D5-BA8CB934A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0187"/>
          </a:xfrm>
        </p:spPr>
      </p:pic>
    </p:spTree>
    <p:extLst>
      <p:ext uri="{BB962C8B-B14F-4D97-AF65-F5344CB8AC3E}">
        <p14:creationId xmlns:p14="http://schemas.microsoft.com/office/powerpoint/2010/main" val="547125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8ECA-2949-163A-7B9F-03CAB2B9C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136" y="2766218"/>
            <a:ext cx="5645727" cy="1325563"/>
          </a:xfrm>
        </p:spPr>
        <p:txBody>
          <a:bodyPr>
            <a:noAutofit/>
          </a:bodyPr>
          <a:lstStyle/>
          <a:p>
            <a:r>
              <a:rPr lang="en-US" sz="9600" dirty="0">
                <a:latin typeface="Footlight MT Light" panose="0204060206030A020304" pitchFamily="18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78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6DB4-1D9C-40A3-E992-BCF013D5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A68D0-BF3C-FD64-4DD5-B34C2B23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36EFD-4799-D798-8BC5-07FF7AA6B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84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59FE-3E50-14E4-6D60-FB8118F8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BC2A373-A1F7-1967-802F-43074083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709"/>
            <a:ext cx="12192000" cy="6840187"/>
          </a:xfrm>
        </p:spPr>
      </p:pic>
    </p:spTree>
    <p:extLst>
      <p:ext uri="{BB962C8B-B14F-4D97-AF65-F5344CB8AC3E}">
        <p14:creationId xmlns:p14="http://schemas.microsoft.com/office/powerpoint/2010/main" val="131770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7677-04D2-A684-1E27-12BCB9A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67C3E-2A84-015E-6505-A8A34E272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23750" cy="6858000"/>
          </a:xfrm>
        </p:spPr>
      </p:pic>
    </p:spTree>
    <p:extLst>
      <p:ext uri="{BB962C8B-B14F-4D97-AF65-F5344CB8AC3E}">
        <p14:creationId xmlns:p14="http://schemas.microsoft.com/office/powerpoint/2010/main" val="170856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2946-DFB3-2573-F4CF-BBA35681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B4C783-A041-2429-D61F-05A6B4206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187"/>
          </a:xfrm>
        </p:spPr>
      </p:pic>
    </p:spTree>
    <p:extLst>
      <p:ext uri="{BB962C8B-B14F-4D97-AF65-F5344CB8AC3E}">
        <p14:creationId xmlns:p14="http://schemas.microsoft.com/office/powerpoint/2010/main" val="237746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1C4E-0F1C-2CA7-7137-188D2A77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3DD0F8-DB84-D54D-D55A-43A78BC4D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0187"/>
          </a:xfrm>
        </p:spPr>
      </p:pic>
    </p:spTree>
    <p:extLst>
      <p:ext uri="{BB962C8B-B14F-4D97-AF65-F5344CB8AC3E}">
        <p14:creationId xmlns:p14="http://schemas.microsoft.com/office/powerpoint/2010/main" val="242436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BC61-6312-6E86-87D0-2B743AE1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885C-CC19-00E4-636A-E301803C6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6EFD0-91CF-D6CD-DE58-A17C4C74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5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F818-DE87-9EDD-BFC9-13B74F06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118482-BE70-B62E-0816-D61BF6C8D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23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6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5</Words>
  <Application>Microsoft Macintosh PowerPoint</Application>
  <PresentationFormat>Widescreen</PresentationFormat>
  <Paragraphs>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Footlight MT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 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mudit virmani</dc:creator>
  <cp:lastModifiedBy>mudit virmani</cp:lastModifiedBy>
  <cp:revision>4</cp:revision>
  <dcterms:created xsi:type="dcterms:W3CDTF">2022-10-10T18:27:09Z</dcterms:created>
  <dcterms:modified xsi:type="dcterms:W3CDTF">2022-10-11T17:29:36Z</dcterms:modified>
</cp:coreProperties>
</file>